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B84-60DB-4180-8AB2-A874A40ACB8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CE6B-3A7B-484C-87D7-A9A7ADFF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4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B84-60DB-4180-8AB2-A874A40ACB8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CE6B-3A7B-484C-87D7-A9A7ADFF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B84-60DB-4180-8AB2-A874A40ACB8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CE6B-3A7B-484C-87D7-A9A7ADFF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8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B84-60DB-4180-8AB2-A874A40ACB8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CE6B-3A7B-484C-87D7-A9A7ADFF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8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B84-60DB-4180-8AB2-A874A40ACB8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CE6B-3A7B-484C-87D7-A9A7ADFF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B84-60DB-4180-8AB2-A874A40ACB8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CE6B-3A7B-484C-87D7-A9A7ADFF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B84-60DB-4180-8AB2-A874A40ACB8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CE6B-3A7B-484C-87D7-A9A7ADFF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5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B84-60DB-4180-8AB2-A874A40ACB8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CE6B-3A7B-484C-87D7-A9A7ADFF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B84-60DB-4180-8AB2-A874A40ACB8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CE6B-3A7B-484C-87D7-A9A7ADFF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B84-60DB-4180-8AB2-A874A40ACB8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CE6B-3A7B-484C-87D7-A9A7ADFF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8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9B84-60DB-4180-8AB2-A874A40ACB8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CE6B-3A7B-484C-87D7-A9A7ADFF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8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9B84-60DB-4180-8AB2-A874A40ACB8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CE6B-3A7B-484C-87D7-A9A7ADFF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1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62" y="667512"/>
            <a:ext cx="2687778" cy="5440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14" y="667512"/>
            <a:ext cx="2687778" cy="5440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66" y="667512"/>
            <a:ext cx="2687778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9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4" y="630936"/>
            <a:ext cx="2687778" cy="5440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30" y="630936"/>
            <a:ext cx="2687778" cy="5440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06" y="630936"/>
            <a:ext cx="2687778" cy="5440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82" y="630936"/>
            <a:ext cx="2687778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3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34" y="841248"/>
            <a:ext cx="2687778" cy="5440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78" y="841248"/>
            <a:ext cx="2687778" cy="5440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22" y="841248"/>
            <a:ext cx="2687778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49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BBLESSYN UNLIMITED</dc:creator>
  <cp:lastModifiedBy>BBLESSYN UNLIMITED</cp:lastModifiedBy>
  <cp:revision>3</cp:revision>
  <dcterms:created xsi:type="dcterms:W3CDTF">2022-09-19T19:00:07Z</dcterms:created>
  <dcterms:modified xsi:type="dcterms:W3CDTF">2022-09-19T19:20:48Z</dcterms:modified>
</cp:coreProperties>
</file>